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sldIdLst>
    <p:sldId id="265" r:id="rId2"/>
    <p:sldId id="266" r:id="rId3"/>
    <p:sldId id="267" r:id="rId4"/>
    <p:sldId id="268" r:id="rId5"/>
    <p:sldId id="269"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0648"/>
    <a:srgbClr val="5A9232"/>
    <a:srgbClr val="E37E26"/>
    <a:srgbClr val="1B8F83"/>
    <a:srgbClr val="AB218E"/>
    <a:srgbClr val="900078"/>
    <a:srgbClr val="86126A"/>
    <a:srgbClr val="B8089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74" autoAdjust="0"/>
    <p:restoredTop sz="99504" autoAdjust="0"/>
  </p:normalViewPr>
  <p:slideViewPr>
    <p:cSldViewPr snapToGrid="0" snapToObjects="1">
      <p:cViewPr varScale="1">
        <p:scale>
          <a:sx n="113" d="100"/>
          <a:sy n="113" d="100"/>
        </p:scale>
        <p:origin x="164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89F614-F0F9-4B2E-90A9-4500AF8991F1}" type="datetimeFigureOut">
              <a:rPr lang="en-GB" smtClean="0"/>
              <a:pPr/>
              <a:t>29/01/2015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F00D63-45C5-46AC-AB90-BCC10141F3B5}" type="slidenum">
              <a:rPr lang="en-GB" smtClean="0"/>
              <a:pPr/>
              <a:t>‹#›</a:t>
            </a:fld>
            <a:endParaRPr lang="en-GB"/>
          </a:p>
        </p:txBody>
      </p:sp>
    </p:spTree>
    <p:extLst>
      <p:ext uri="{BB962C8B-B14F-4D97-AF65-F5344CB8AC3E}">
        <p14:creationId xmlns:p14="http://schemas.microsoft.com/office/powerpoint/2010/main" val="10300508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CC17DBEF-7CDF-D84E-9880-E2EB2999830B}"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2611538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CC17DBEF-7CDF-D84E-9880-E2EB2999830B}"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541103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CC17DBEF-7CDF-D84E-9880-E2EB2999830B}"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1331557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CC17DBEF-7CDF-D84E-9880-E2EB2999830B}"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3121672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CC17DBEF-7CDF-D84E-9880-E2EB2999830B}"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43577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CC17DBEF-7CDF-D84E-9880-E2EB2999830B}" type="datetimeFigureOut">
              <a:rPr lang="en-US" smtClean="0"/>
              <a:pPr/>
              <a:t>1/29/2015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4252505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CC17DBEF-7CDF-D84E-9880-E2EB2999830B}" type="datetimeFigureOut">
              <a:rPr lang="en-US" smtClean="0"/>
              <a:pPr/>
              <a:t>1/29/2015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32761969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CC17DBEF-7CDF-D84E-9880-E2EB2999830B}" type="datetimeFigureOut">
              <a:rPr lang="en-US" smtClean="0"/>
              <a:pPr/>
              <a:t>1/29/2015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2564043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17DBEF-7CDF-D84E-9880-E2EB2999830B}" type="datetimeFigureOut">
              <a:rPr lang="en-US" smtClean="0"/>
              <a:pPr/>
              <a:t>1/29/2015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1714876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C17DBEF-7CDF-D84E-9880-E2EB2999830B}" type="datetimeFigureOut">
              <a:rPr lang="en-US" smtClean="0"/>
              <a:pPr/>
              <a:t>1/29/2015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4067050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C17DBEF-7CDF-D84E-9880-E2EB2999830B}" type="datetimeFigureOut">
              <a:rPr lang="en-US" smtClean="0"/>
              <a:pPr/>
              <a:t>1/29/2015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3594092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17DBEF-7CDF-D84E-9880-E2EB2999830B}" type="datetimeFigureOut">
              <a:rPr lang="en-US" smtClean="0"/>
              <a:pPr/>
              <a:t>1/29/2015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4668D9-2C7B-E641-83F9-136D9B727BFE}" type="slidenum">
              <a:rPr lang="en-US" smtClean="0"/>
              <a:pPr/>
              <a:t>‹#›</a:t>
            </a:fld>
            <a:endParaRPr lang="en-US"/>
          </a:p>
        </p:txBody>
      </p:sp>
    </p:spTree>
    <p:extLst>
      <p:ext uri="{BB962C8B-B14F-4D97-AF65-F5344CB8AC3E}">
        <p14:creationId xmlns:p14="http://schemas.microsoft.com/office/powerpoint/2010/main" val="3587263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2000"/>
            <a:lum/>
          </a:blip>
          <a:srcRect/>
          <a:stretch>
            <a:fillRect t="-42000" b="-42000"/>
          </a:stretch>
        </a:blipFill>
        <a:effectLst/>
      </p:bgPr>
    </p:bg>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solidFill>
              <a:schemeClr val="tx1"/>
            </a:solidFill>
          </a:ln>
          <a:effectLst/>
        </p:spPr>
        <p:txBody>
          <a:bodyPr wrap="square" lIns="216000" tIns="108000" rIns="216000" bIns="108000" rtlCol="0" anchor="ctr" anchorCtr="0">
            <a:noAutofit/>
          </a:bodyPr>
          <a:lstStyle/>
          <a:p>
            <a:pPr marL="457200" indent="-457200">
              <a:spcAft>
                <a:spcPts val="600"/>
              </a:spcAft>
              <a:buFont typeface="Arial" panose="020B0604020202020204" pitchFamily="34" charset="0"/>
              <a:buChar char="•"/>
            </a:pPr>
            <a:r>
              <a:rPr lang="en-US" sz="2800" dirty="0" smtClean="0"/>
              <a:t>usefulness in the home</a:t>
            </a:r>
          </a:p>
          <a:p>
            <a:pPr marL="457200" indent="-457200">
              <a:spcAft>
                <a:spcPts val="600"/>
              </a:spcAft>
              <a:buFont typeface="Arial" panose="020B0604020202020204" pitchFamily="34" charset="0"/>
              <a:buChar char="•"/>
            </a:pPr>
            <a:r>
              <a:rPr lang="en-US" sz="2800" dirty="0" smtClean="0"/>
              <a:t>holiday destination</a:t>
            </a:r>
          </a:p>
          <a:p>
            <a:pPr marL="457200" indent="-457200">
              <a:spcAft>
                <a:spcPts val="600"/>
              </a:spcAft>
              <a:buFont typeface="Arial" panose="020B0604020202020204" pitchFamily="34" charset="0"/>
              <a:buChar char="•"/>
            </a:pPr>
            <a:r>
              <a:rPr lang="en-US" sz="2800" dirty="0" smtClean="0"/>
              <a:t>place to live </a:t>
            </a:r>
          </a:p>
          <a:p>
            <a:pPr marL="457200" indent="-457200">
              <a:spcAft>
                <a:spcPts val="600"/>
              </a:spcAft>
              <a:buFont typeface="Arial" panose="020B0604020202020204" pitchFamily="34" charset="0"/>
              <a:buChar char="•"/>
            </a:pPr>
            <a:r>
              <a:rPr lang="en-US" sz="2800" dirty="0" smtClean="0"/>
              <a:t>protection from the weather</a:t>
            </a:r>
          </a:p>
          <a:p>
            <a:pPr marL="457200" indent="-457200">
              <a:spcAft>
                <a:spcPts val="600"/>
              </a:spcAft>
              <a:buFont typeface="Arial" panose="020B0604020202020204" pitchFamily="34" charset="0"/>
              <a:buChar char="•"/>
            </a:pPr>
            <a:r>
              <a:rPr lang="en-US" sz="2800" dirty="0" smtClean="0"/>
              <a:t>a food preparation aid</a:t>
            </a:r>
          </a:p>
          <a:p>
            <a:pPr marL="457200" indent="-457200">
              <a:spcAft>
                <a:spcPts val="600"/>
              </a:spcAft>
              <a:buFont typeface="Arial" panose="020B0604020202020204" pitchFamily="34" charset="0"/>
              <a:buChar char="•"/>
            </a:pPr>
            <a:r>
              <a:rPr lang="en-US" sz="2800" dirty="0" smtClean="0"/>
              <a:t>natural</a:t>
            </a:r>
          </a:p>
          <a:p>
            <a:pPr marL="457200" indent="-457200">
              <a:spcAft>
                <a:spcPts val="600"/>
              </a:spcAft>
              <a:buFont typeface="Arial" panose="020B0604020202020204" pitchFamily="34" charset="0"/>
              <a:buChar char="•"/>
            </a:pPr>
            <a:r>
              <a:rPr lang="en-US" sz="2800" dirty="0" smtClean="0"/>
              <a:t>man made</a:t>
            </a:r>
          </a:p>
        </p:txBody>
      </p:sp>
      <p:pic>
        <p:nvPicPr>
          <p:cNvPr id="8" name="Picture 7"/>
          <p:cNvPicPr>
            <a:picLocks noChangeAspect="1"/>
          </p:cNvPicPr>
          <p:nvPr/>
        </p:nvPicPr>
        <p:blipFill>
          <a:blip r:embed="rId3"/>
          <a:stretch>
            <a:fillRect/>
          </a:stretch>
        </p:blipFill>
        <p:spPr>
          <a:xfrm>
            <a:off x="7989823" y="420935"/>
            <a:ext cx="829320" cy="454421"/>
          </a:xfrm>
          <a:prstGeom prst="rect">
            <a:avLst/>
          </a:prstGeom>
        </p:spPr>
      </p:pic>
    </p:spTree>
    <p:extLst>
      <p:ext uri="{BB962C8B-B14F-4D97-AF65-F5344CB8AC3E}">
        <p14:creationId xmlns:p14="http://schemas.microsoft.com/office/powerpoint/2010/main" val="25764101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2000"/>
            <a:lum/>
          </a:blip>
          <a:srcRect/>
          <a:stretch>
            <a:fillRect t="-42000" b="-42000"/>
          </a:stretch>
        </a:blipFill>
        <a:effectLst/>
      </p:bgPr>
    </p:bg>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solidFill>
              <a:schemeClr val="tx1"/>
            </a:solidFill>
          </a:ln>
          <a:effectLst/>
        </p:spPr>
        <p:txBody>
          <a:bodyPr wrap="square" lIns="216000" tIns="108000" rIns="216000" bIns="108000" rtlCol="0" anchor="ctr" anchorCtr="0">
            <a:noAutofit/>
          </a:bodyPr>
          <a:lstStyle/>
          <a:p>
            <a:r>
              <a:rPr lang="en-US" sz="2800" dirty="0" smtClean="0"/>
              <a:t>A tropical beach house and a flat in the city are both man-made structures. They are both used for people to live in. However, one is normally associated with holiday destinations whereas the other is more likely to be used to actually live in for the majority of the year.</a:t>
            </a:r>
            <a:endParaRPr lang="en-US" sz="2800" dirty="0"/>
          </a:p>
        </p:txBody>
      </p:sp>
      <p:pic>
        <p:nvPicPr>
          <p:cNvPr id="8" name="Picture 7"/>
          <p:cNvPicPr>
            <a:picLocks noChangeAspect="1"/>
          </p:cNvPicPr>
          <p:nvPr/>
        </p:nvPicPr>
        <p:blipFill>
          <a:blip r:embed="rId3"/>
          <a:stretch>
            <a:fillRect/>
          </a:stretch>
        </p:blipFill>
        <p:spPr>
          <a:xfrm>
            <a:off x="7989823" y="420935"/>
            <a:ext cx="829320" cy="454421"/>
          </a:xfrm>
          <a:prstGeom prst="rect">
            <a:avLst/>
          </a:prstGeom>
        </p:spPr>
      </p:pic>
    </p:spTree>
    <p:extLst>
      <p:ext uri="{BB962C8B-B14F-4D97-AF65-F5344CB8AC3E}">
        <p14:creationId xmlns:p14="http://schemas.microsoft.com/office/powerpoint/2010/main" val="25764101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2000"/>
            <a:lum/>
          </a:blip>
          <a:srcRect/>
          <a:stretch>
            <a:fillRect t="-42000" b="-42000"/>
          </a:stretch>
        </a:blipFill>
        <a:effectLst/>
      </p:bgPr>
    </p:bg>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noFill/>
          </a:ln>
          <a:effectLst>
            <a:outerShdw blurRad="50800" dist="38100" dir="4200000">
              <a:srgbClr val="000000">
                <a:alpha val="43000"/>
              </a:srgbClr>
            </a:outerShdw>
          </a:effectLst>
        </p:spPr>
        <p:txBody>
          <a:bodyPr wrap="square" lIns="216000" tIns="108000" rIns="216000" bIns="108000" rtlCol="0" anchor="ctr" anchorCtr="0">
            <a:noAutofit/>
          </a:bodyPr>
          <a:lstStyle/>
          <a:p>
            <a:endParaRPr lang="en-US" sz="2800" dirty="0"/>
          </a:p>
        </p:txBody>
      </p:sp>
      <p:pic>
        <p:nvPicPr>
          <p:cNvPr id="8" name="Picture 7"/>
          <p:cNvPicPr>
            <a:picLocks noChangeAspect="1"/>
          </p:cNvPicPr>
          <p:nvPr/>
        </p:nvPicPr>
        <p:blipFill>
          <a:blip r:embed="rId3"/>
          <a:stretch>
            <a:fillRect/>
          </a:stretch>
        </p:blipFill>
        <p:spPr>
          <a:xfrm>
            <a:off x="7989823" y="420935"/>
            <a:ext cx="829320" cy="454421"/>
          </a:xfrm>
          <a:prstGeom prst="rect">
            <a:avLst/>
          </a:prstGeom>
        </p:spPr>
      </p:pic>
      <p:sp>
        <p:nvSpPr>
          <p:cNvPr id="5" name="TextBox 4"/>
          <p:cNvSpPr txBox="1"/>
          <p:nvPr/>
        </p:nvSpPr>
        <p:spPr>
          <a:xfrm>
            <a:off x="376497" y="6200854"/>
            <a:ext cx="8011620" cy="338554"/>
          </a:xfrm>
          <a:prstGeom prst="rect">
            <a:avLst/>
          </a:prstGeom>
          <a:noFill/>
        </p:spPr>
        <p:txBody>
          <a:bodyPr wrap="square" rtlCol="0" anchor="b" anchorCtr="0">
            <a:noAutofit/>
          </a:bodyPr>
          <a:lstStyle/>
          <a:p>
            <a:r>
              <a:rPr lang="en-US" sz="800" dirty="0" smtClean="0">
                <a:solidFill>
                  <a:schemeClr val="bg1">
                    <a:lumMod val="50000"/>
                  </a:schemeClr>
                </a:solidFill>
                <a:cs typeface="Calibri (Body)"/>
              </a:rPr>
              <a:t>©</a:t>
            </a:r>
            <a:r>
              <a:rPr lang="en-US" sz="800" dirty="0" smtClean="0">
                <a:solidFill>
                  <a:schemeClr val="bg1">
                    <a:lumMod val="50000"/>
                  </a:schemeClr>
                </a:solidFill>
                <a:ea typeface="Calibri"/>
                <a:cs typeface="Calibri"/>
              </a:rPr>
              <a:t>Ulrich </a:t>
            </a:r>
            <a:r>
              <a:rPr lang="en-US" sz="800" dirty="0" err="1" smtClean="0">
                <a:solidFill>
                  <a:schemeClr val="bg1">
                    <a:lumMod val="50000"/>
                  </a:schemeClr>
                </a:solidFill>
                <a:ea typeface="Calibri"/>
                <a:cs typeface="Calibri"/>
              </a:rPr>
              <a:t>Baumgarten</a:t>
            </a:r>
            <a:r>
              <a:rPr lang="en-US" sz="800" dirty="0" smtClean="0">
                <a:solidFill>
                  <a:schemeClr val="bg1">
                    <a:lumMod val="50000"/>
                  </a:schemeClr>
                </a:solidFill>
                <a:ea typeface="Calibri"/>
                <a:cs typeface="Calibri"/>
              </a:rPr>
              <a:t> / Getty Images</a:t>
            </a:r>
            <a:endParaRPr lang="en-GB" sz="800" dirty="0">
              <a:solidFill>
                <a:schemeClr val="bg1">
                  <a:lumMod val="50000"/>
                </a:schemeClr>
              </a:solidFill>
              <a:cs typeface="Calibri (Body)"/>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957344"/>
            <a:ext cx="7924800" cy="5175504"/>
          </a:xfrm>
          <a:prstGeom prst="rect">
            <a:avLst/>
          </a:prstGeom>
        </p:spPr>
      </p:pic>
    </p:spTree>
    <p:extLst>
      <p:ext uri="{BB962C8B-B14F-4D97-AF65-F5344CB8AC3E}">
        <p14:creationId xmlns:p14="http://schemas.microsoft.com/office/powerpoint/2010/main" val="25764101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2000"/>
            <a:lum/>
          </a:blip>
          <a:srcRect/>
          <a:stretch>
            <a:fillRect t="-42000" b="-42000"/>
          </a:stretch>
        </a:blipFill>
        <a:effectLst/>
      </p:bgPr>
    </p:bg>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solidFill>
              <a:schemeClr val="tx1"/>
            </a:solidFill>
          </a:ln>
          <a:effectLst/>
        </p:spPr>
        <p:txBody>
          <a:bodyPr wrap="square" lIns="216000" tIns="108000" rIns="216000" bIns="108000" numCol="1" rtlCol="0" anchor="ctr" anchorCtr="0">
            <a:noAutofit/>
          </a:bodyPr>
          <a:lstStyle/>
          <a:p>
            <a:pPr marL="457200" indent="-457200">
              <a:spcAft>
                <a:spcPts val="600"/>
              </a:spcAft>
              <a:buFont typeface="Arial" panose="020B0604020202020204" pitchFamily="34" charset="0"/>
              <a:buChar char="•"/>
            </a:pPr>
            <a:r>
              <a:rPr lang="en-US" sz="2800" dirty="0" smtClean="0"/>
              <a:t>small</a:t>
            </a:r>
          </a:p>
          <a:p>
            <a:pPr marL="457200" indent="-457200">
              <a:spcAft>
                <a:spcPts val="600"/>
              </a:spcAft>
              <a:buFont typeface="Arial" panose="020B0604020202020204" pitchFamily="34" charset="0"/>
              <a:buChar char="•"/>
            </a:pPr>
            <a:r>
              <a:rPr lang="en-US" sz="2800" dirty="0" smtClean="0"/>
              <a:t>hard</a:t>
            </a:r>
          </a:p>
          <a:p>
            <a:pPr marL="457200" indent="-457200">
              <a:spcAft>
                <a:spcPts val="600"/>
              </a:spcAft>
              <a:buFont typeface="Arial" panose="020B0604020202020204" pitchFamily="34" charset="0"/>
              <a:buChar char="•"/>
            </a:pPr>
            <a:r>
              <a:rPr lang="en-US" sz="2800" dirty="0" smtClean="0"/>
              <a:t>stones</a:t>
            </a:r>
          </a:p>
          <a:p>
            <a:pPr marL="457200" indent="-457200">
              <a:spcAft>
                <a:spcPts val="600"/>
              </a:spcAft>
              <a:buFont typeface="Arial" panose="020B0604020202020204" pitchFamily="34" charset="0"/>
              <a:buChar char="•"/>
            </a:pPr>
            <a:r>
              <a:rPr lang="en-US" sz="2800" dirty="0" smtClean="0"/>
              <a:t>click</a:t>
            </a:r>
          </a:p>
          <a:p>
            <a:pPr marL="457200" indent="-457200">
              <a:spcAft>
                <a:spcPts val="600"/>
              </a:spcAft>
              <a:buFont typeface="Arial" panose="020B0604020202020204" pitchFamily="34" charset="0"/>
              <a:buChar char="•"/>
            </a:pPr>
            <a:r>
              <a:rPr lang="en-US" sz="2800" dirty="0" smtClean="0"/>
              <a:t>thrust</a:t>
            </a:r>
          </a:p>
          <a:p>
            <a:pPr marL="457200" indent="-457200">
              <a:spcAft>
                <a:spcPts val="600"/>
              </a:spcAft>
              <a:buFont typeface="Arial" panose="020B0604020202020204" pitchFamily="34" charset="0"/>
              <a:buChar char="•"/>
            </a:pPr>
            <a:r>
              <a:rPr lang="en-US" sz="2800" dirty="0" smtClean="0"/>
              <a:t>trodden on</a:t>
            </a:r>
          </a:p>
          <a:p>
            <a:pPr marL="457200" indent="-457200">
              <a:spcAft>
                <a:spcPts val="600"/>
              </a:spcAft>
              <a:buFont typeface="Arial" panose="020B0604020202020204" pitchFamily="34" charset="0"/>
              <a:buChar char="•"/>
            </a:pPr>
            <a:r>
              <a:rPr lang="en-US" sz="2800" dirty="0" smtClean="0"/>
              <a:t>crunch</a:t>
            </a:r>
          </a:p>
          <a:p>
            <a:pPr marL="457200" indent="-457200">
              <a:spcAft>
                <a:spcPts val="600"/>
              </a:spcAft>
              <a:buFont typeface="Arial" panose="020B0604020202020204" pitchFamily="34" charset="0"/>
              <a:buChar char="•"/>
            </a:pPr>
            <a:r>
              <a:rPr lang="en-US" sz="2800" dirty="0" smtClean="0"/>
              <a:t>white</a:t>
            </a:r>
          </a:p>
        </p:txBody>
      </p:sp>
      <p:pic>
        <p:nvPicPr>
          <p:cNvPr id="8" name="Picture 7"/>
          <p:cNvPicPr>
            <a:picLocks noChangeAspect="1"/>
          </p:cNvPicPr>
          <p:nvPr/>
        </p:nvPicPr>
        <p:blipFill>
          <a:blip r:embed="rId3"/>
          <a:stretch>
            <a:fillRect/>
          </a:stretch>
        </p:blipFill>
        <p:spPr>
          <a:xfrm>
            <a:off x="7989823" y="420935"/>
            <a:ext cx="829320" cy="454421"/>
          </a:xfrm>
          <a:prstGeom prst="rect">
            <a:avLst/>
          </a:prstGeom>
        </p:spPr>
      </p:pic>
      <p:sp>
        <p:nvSpPr>
          <p:cNvPr id="7" name="TextBox 6"/>
          <p:cNvSpPr txBox="1"/>
          <p:nvPr/>
        </p:nvSpPr>
        <p:spPr>
          <a:xfrm>
            <a:off x="4821867" y="1496527"/>
            <a:ext cx="2146237" cy="3570208"/>
          </a:xfrm>
          <a:prstGeom prst="rect">
            <a:avLst/>
          </a:prstGeom>
          <a:noFill/>
        </p:spPr>
        <p:txBody>
          <a:bodyPr wrap="square" numCol="1" rtlCol="0">
            <a:spAutoFit/>
          </a:bodyPr>
          <a:lstStyle/>
          <a:p>
            <a:pPr marL="457200" indent="-457200">
              <a:spcAft>
                <a:spcPts val="600"/>
              </a:spcAft>
              <a:buFont typeface="Arial" panose="020B0604020202020204" pitchFamily="34" charset="0"/>
              <a:buChar char="•"/>
            </a:pPr>
            <a:r>
              <a:rPr lang="en-US" sz="2800" dirty="0" smtClean="0"/>
              <a:t>anger</a:t>
            </a:r>
          </a:p>
          <a:p>
            <a:pPr marL="457200" indent="-457200">
              <a:spcAft>
                <a:spcPts val="600"/>
              </a:spcAft>
              <a:buFont typeface="Arial" panose="020B0604020202020204" pitchFamily="34" charset="0"/>
              <a:buChar char="•"/>
            </a:pPr>
            <a:r>
              <a:rPr lang="en-US" sz="2800" dirty="0" smtClean="0"/>
              <a:t>brash</a:t>
            </a:r>
          </a:p>
          <a:p>
            <a:pPr marL="457200" indent="-457200">
              <a:spcAft>
                <a:spcPts val="600"/>
              </a:spcAft>
              <a:buFont typeface="Arial" panose="020B0604020202020204" pitchFamily="34" charset="0"/>
              <a:buChar char="•"/>
            </a:pPr>
            <a:r>
              <a:rPr lang="en-US" sz="2800" dirty="0" smtClean="0"/>
              <a:t>flaring</a:t>
            </a:r>
          </a:p>
          <a:p>
            <a:pPr marL="457200" indent="-457200">
              <a:spcAft>
                <a:spcPts val="600"/>
              </a:spcAft>
              <a:buFont typeface="Arial" panose="020B0604020202020204" pitchFamily="34" charset="0"/>
              <a:buChar char="•"/>
            </a:pPr>
            <a:r>
              <a:rPr lang="en-US" sz="2800" dirty="0" smtClean="0"/>
              <a:t>squats</a:t>
            </a:r>
          </a:p>
          <a:p>
            <a:pPr marL="457200" indent="-457200">
              <a:spcAft>
                <a:spcPts val="600"/>
              </a:spcAft>
              <a:buFont typeface="Arial" panose="020B0604020202020204" pitchFamily="34" charset="0"/>
              <a:buChar char="•"/>
            </a:pPr>
            <a:r>
              <a:rPr lang="en-US" sz="2800" dirty="0" smtClean="0"/>
              <a:t>mean</a:t>
            </a:r>
          </a:p>
          <a:p>
            <a:pPr marL="457200" indent="-457200">
              <a:spcAft>
                <a:spcPts val="600"/>
              </a:spcAft>
              <a:buFont typeface="Arial" panose="020B0604020202020204" pitchFamily="34" charset="0"/>
              <a:buChar char="•"/>
            </a:pPr>
            <a:r>
              <a:rPr lang="en-US" sz="2800" dirty="0" smtClean="0"/>
              <a:t>burn</a:t>
            </a:r>
          </a:p>
          <a:p>
            <a:pPr marL="457200" indent="-457200">
              <a:spcAft>
                <a:spcPts val="600"/>
              </a:spcAft>
              <a:buFont typeface="Arial" panose="020B0604020202020204" pitchFamily="34" charset="0"/>
              <a:buChar char="•"/>
            </a:pPr>
            <a:r>
              <a:rPr lang="en-US" sz="2800" dirty="0" smtClean="0"/>
              <a:t>bomb</a:t>
            </a:r>
            <a:endParaRPr lang="en-US" sz="2800" dirty="0"/>
          </a:p>
        </p:txBody>
      </p:sp>
    </p:spTree>
    <p:extLst>
      <p:ext uri="{BB962C8B-B14F-4D97-AF65-F5344CB8AC3E}">
        <p14:creationId xmlns:p14="http://schemas.microsoft.com/office/powerpoint/2010/main" val="25764101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2000"/>
            <a:lum/>
          </a:blip>
          <a:srcRect/>
          <a:stretch>
            <a:fillRect t="-42000" b="-42000"/>
          </a:stretch>
        </a:blipFill>
        <a:effectLst/>
      </p:bgPr>
    </p:bg>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solidFill>
              <a:schemeClr val="tx1"/>
            </a:solidFill>
          </a:ln>
          <a:effectLst/>
        </p:spPr>
        <p:txBody>
          <a:bodyPr wrap="square" lIns="216000" tIns="108000" rIns="216000" bIns="108000" numCol="1" rtlCol="0" anchor="ctr" anchorCtr="0">
            <a:noAutofit/>
          </a:bodyPr>
          <a:lstStyle/>
          <a:p>
            <a:pPr marL="457200" indent="-457200">
              <a:spcAft>
                <a:spcPts val="600"/>
              </a:spcAft>
              <a:buFont typeface="Arial" panose="020B0604020202020204" pitchFamily="34" charset="0"/>
              <a:buChar char="•"/>
            </a:pPr>
            <a:r>
              <a:rPr lang="en-US" sz="2800" dirty="0" smtClean="0"/>
              <a:t>bright</a:t>
            </a:r>
          </a:p>
          <a:p>
            <a:pPr marL="457200" indent="-457200">
              <a:spcAft>
                <a:spcPts val="600"/>
              </a:spcAft>
              <a:buFont typeface="Arial" panose="020B0604020202020204" pitchFamily="34" charset="0"/>
              <a:buChar char="•"/>
            </a:pPr>
            <a:r>
              <a:rPr lang="en-US" sz="2800" dirty="0" smtClean="0"/>
              <a:t>perfect</a:t>
            </a:r>
          </a:p>
          <a:p>
            <a:pPr marL="457200" indent="-457200">
              <a:spcAft>
                <a:spcPts val="600"/>
              </a:spcAft>
              <a:buFont typeface="Arial" panose="020B0604020202020204" pitchFamily="34" charset="0"/>
              <a:buChar char="•"/>
            </a:pPr>
            <a:r>
              <a:rPr lang="en-US" sz="2800" dirty="0" smtClean="0"/>
              <a:t>silent</a:t>
            </a:r>
          </a:p>
          <a:p>
            <a:pPr marL="457200" indent="-457200">
              <a:spcAft>
                <a:spcPts val="600"/>
              </a:spcAft>
              <a:buFont typeface="Arial" panose="020B0604020202020204" pitchFamily="34" charset="0"/>
              <a:buChar char="•"/>
            </a:pPr>
            <a:r>
              <a:rPr lang="en-US" sz="2800" dirty="0" smtClean="0"/>
              <a:t>patient</a:t>
            </a:r>
          </a:p>
          <a:p>
            <a:pPr marL="457200" indent="-457200">
              <a:spcAft>
                <a:spcPts val="600"/>
              </a:spcAft>
              <a:buFont typeface="Arial" panose="020B0604020202020204" pitchFamily="34" charset="0"/>
              <a:buChar char="•"/>
            </a:pPr>
            <a:r>
              <a:rPr lang="en-US" sz="2800" dirty="0" smtClean="0"/>
              <a:t>bone</a:t>
            </a:r>
          </a:p>
          <a:p>
            <a:pPr marL="457200" indent="-457200">
              <a:spcAft>
                <a:spcPts val="600"/>
              </a:spcAft>
              <a:buFont typeface="Arial" panose="020B0604020202020204" pitchFamily="34" charset="0"/>
              <a:buChar char="•"/>
            </a:pPr>
            <a:r>
              <a:rPr lang="en-US" sz="2800" dirty="0" smtClean="0"/>
              <a:t>patient</a:t>
            </a:r>
          </a:p>
          <a:p>
            <a:pPr marL="457200" indent="-457200">
              <a:spcAft>
                <a:spcPts val="600"/>
              </a:spcAft>
              <a:buFont typeface="Arial" panose="020B0604020202020204" pitchFamily="34" charset="0"/>
              <a:buChar char="•"/>
            </a:pPr>
            <a:r>
              <a:rPr lang="en-US" sz="2800" dirty="0" smtClean="0"/>
              <a:t>passion</a:t>
            </a:r>
          </a:p>
          <a:p>
            <a:pPr marL="457200" indent="-457200">
              <a:spcAft>
                <a:spcPts val="600"/>
              </a:spcAft>
              <a:buFont typeface="Arial" panose="020B0604020202020204" pitchFamily="34" charset="0"/>
              <a:buChar char="•"/>
            </a:pPr>
            <a:r>
              <a:rPr lang="en-US" sz="2800" dirty="0" smtClean="0"/>
              <a:t>clean</a:t>
            </a:r>
          </a:p>
        </p:txBody>
      </p:sp>
      <p:pic>
        <p:nvPicPr>
          <p:cNvPr id="8" name="Picture 7"/>
          <p:cNvPicPr>
            <a:picLocks noChangeAspect="1"/>
          </p:cNvPicPr>
          <p:nvPr/>
        </p:nvPicPr>
        <p:blipFill>
          <a:blip r:embed="rId3"/>
          <a:stretch>
            <a:fillRect/>
          </a:stretch>
        </p:blipFill>
        <p:spPr>
          <a:xfrm>
            <a:off x="7989823" y="420935"/>
            <a:ext cx="829320" cy="454421"/>
          </a:xfrm>
          <a:prstGeom prst="rect">
            <a:avLst/>
          </a:prstGeom>
        </p:spPr>
      </p:pic>
      <p:sp>
        <p:nvSpPr>
          <p:cNvPr id="7" name="TextBox 6"/>
          <p:cNvSpPr txBox="1"/>
          <p:nvPr/>
        </p:nvSpPr>
        <p:spPr>
          <a:xfrm>
            <a:off x="4820400" y="1496527"/>
            <a:ext cx="2565717" cy="3570208"/>
          </a:xfrm>
          <a:prstGeom prst="rect">
            <a:avLst/>
          </a:prstGeom>
          <a:noFill/>
        </p:spPr>
        <p:txBody>
          <a:bodyPr wrap="square" numCol="1" rtlCol="0">
            <a:spAutoFit/>
          </a:bodyPr>
          <a:lstStyle/>
          <a:p>
            <a:pPr marL="457200" indent="-457200">
              <a:spcAft>
                <a:spcPts val="600"/>
              </a:spcAft>
              <a:buFont typeface="Arial" panose="020B0604020202020204" pitchFamily="34" charset="0"/>
              <a:buChar char="•"/>
            </a:pPr>
            <a:r>
              <a:rPr lang="en-US" sz="2800" dirty="0" smtClean="0"/>
              <a:t>awed</a:t>
            </a:r>
          </a:p>
          <a:p>
            <a:pPr marL="457200" indent="-457200">
              <a:spcAft>
                <a:spcPts val="600"/>
              </a:spcAft>
              <a:buFont typeface="Arial" panose="020B0604020202020204" pitchFamily="34" charset="0"/>
              <a:buChar char="•"/>
            </a:pPr>
            <a:r>
              <a:rPr lang="en-US" sz="2800" dirty="0" smtClean="0"/>
              <a:t>lament</a:t>
            </a:r>
          </a:p>
          <a:p>
            <a:pPr marL="457200" indent="-457200">
              <a:spcAft>
                <a:spcPts val="600"/>
              </a:spcAft>
              <a:buFont typeface="Arial" panose="020B0604020202020204" pitchFamily="34" charset="0"/>
              <a:buChar char="•"/>
            </a:pPr>
            <a:r>
              <a:rPr lang="en-US" sz="2800" dirty="0" smtClean="0"/>
              <a:t>homeland</a:t>
            </a:r>
          </a:p>
          <a:p>
            <a:pPr marL="457200" indent="-457200">
              <a:spcAft>
                <a:spcPts val="600"/>
              </a:spcAft>
              <a:buFont typeface="Arial" panose="020B0604020202020204" pitchFamily="34" charset="0"/>
              <a:buChar char="•"/>
            </a:pPr>
            <a:r>
              <a:rPr lang="en-US" sz="2800" dirty="0" smtClean="0"/>
              <a:t>hurts</a:t>
            </a:r>
          </a:p>
          <a:p>
            <a:pPr marL="457200" indent="-457200">
              <a:spcAft>
                <a:spcPts val="600"/>
              </a:spcAft>
              <a:buFont typeface="Arial" panose="020B0604020202020204" pitchFamily="34" charset="0"/>
              <a:buChar char="•"/>
            </a:pPr>
            <a:r>
              <a:rPr lang="en-US" sz="2800" dirty="0" smtClean="0"/>
              <a:t>weeps</a:t>
            </a:r>
          </a:p>
          <a:p>
            <a:pPr marL="457200" indent="-457200">
              <a:spcAft>
                <a:spcPts val="600"/>
              </a:spcAft>
              <a:buFont typeface="Arial" panose="020B0604020202020204" pitchFamily="34" charset="0"/>
              <a:buChar char="•"/>
            </a:pPr>
            <a:r>
              <a:rPr lang="en-US" sz="2800" dirty="0" smtClean="0"/>
              <a:t>exile</a:t>
            </a:r>
          </a:p>
          <a:p>
            <a:pPr marL="457200" indent="-457200">
              <a:spcAft>
                <a:spcPts val="600"/>
              </a:spcAft>
              <a:buFont typeface="Arial" panose="020B0604020202020204" pitchFamily="34" charset="0"/>
              <a:buChar char="•"/>
            </a:pPr>
            <a:r>
              <a:rPr lang="en-US" sz="2800" dirty="0" smtClean="0"/>
              <a:t>heart</a:t>
            </a:r>
            <a:endParaRPr lang="en-US" sz="2800" dirty="0"/>
          </a:p>
        </p:txBody>
      </p:sp>
    </p:spTree>
    <p:extLst>
      <p:ext uri="{BB962C8B-B14F-4D97-AF65-F5344CB8AC3E}">
        <p14:creationId xmlns:p14="http://schemas.microsoft.com/office/powerpoint/2010/main" val="25764101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664</TotalTime>
  <Words>111</Words>
  <Application>Microsoft Office PowerPoint</Application>
  <PresentationFormat>On-screen Show (4:3)</PresentationFormat>
  <Paragraphs>39</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(Body)</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darragh</dc:creator>
  <cp:lastModifiedBy>Baxter, Hamish</cp:lastModifiedBy>
  <cp:revision>154</cp:revision>
  <dcterms:created xsi:type="dcterms:W3CDTF">2015-01-16T10:34:15Z</dcterms:created>
  <dcterms:modified xsi:type="dcterms:W3CDTF">2015-01-29T12:58:06Z</dcterms:modified>
</cp:coreProperties>
</file>